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11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8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6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76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1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0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3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7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04C7-5335-4433-847D-52929E3B3F4F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47DF-D929-48AB-A519-3C5E12E77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7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98206" y="771366"/>
            <a:ext cx="4464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98206" y="2203325"/>
            <a:ext cx="2554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3898206" y="538480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Date, time</a:t>
            </a:r>
          </a:p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 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8336" y="3682249"/>
            <a:ext cx="4859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 Name, Affiliation, Country</a:t>
            </a:r>
          </a:p>
        </p:txBody>
      </p:sp>
    </p:spTree>
    <p:extLst>
      <p:ext uri="{BB962C8B-B14F-4D97-AF65-F5344CB8AC3E}">
        <p14:creationId xmlns:p14="http://schemas.microsoft.com/office/powerpoint/2010/main" val="17700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81047" y="1030521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DISCLOSURE STATEMENT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&lt;insert speaker name&gt;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the following potential conflicts of interest to report: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Contracts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Consulting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Employment in the Industry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Stockholder of a healthcare company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Owner of a healthcare company</a:t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Other(s) </a:t>
            </a:r>
            <a:r>
              <a:rPr lang="en-GB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please include details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commercial logos or product names to be included please.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/>
              </a:rPr>
              <a:t>  </a:t>
            </a:r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declare that I have no potential conflict of interest.</a:t>
            </a:r>
            <a:r>
              <a:rPr lang="en-GB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8C50817A94DB4284E72C1D3B952EF8" ma:contentTypeVersion="15" ma:contentTypeDescription="Create a new document." ma:contentTypeScope="" ma:versionID="4d6bb682893e85c3f07e826f766f44e4">
  <xsd:schema xmlns:xsd="http://www.w3.org/2001/XMLSchema" xmlns:xs="http://www.w3.org/2001/XMLSchema" xmlns:p="http://schemas.microsoft.com/office/2006/metadata/properties" xmlns:ns2="cdeeeffa-acca-4cb3-827e-5be1d47ee392" xmlns:ns3="62cf968e-2626-452a-a01b-8695d83e462a" targetNamespace="http://schemas.microsoft.com/office/2006/metadata/properties" ma:root="true" ma:fieldsID="c8d5ae714d10abee5814291f32e2e6a2" ns2:_="" ns3:_="">
    <xsd:import namespace="cdeeeffa-acca-4cb3-827e-5be1d47ee392"/>
    <xsd:import namespace="62cf968e-2626-452a-a01b-8695d83e4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eeffa-acca-4cb3-827e-5be1d47ee3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cf968e-2626-452a-a01b-8695d83e46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fe6b116-6217-479f-95d2-4ee49f67ba81}" ma:internalName="TaxCatchAll" ma:showField="CatchAllData" ma:web="62cf968e-2626-452a-a01b-8695d83e4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C80AE7-06F4-4675-9185-ED0E38AC2A84}"/>
</file>

<file path=customXml/itemProps2.xml><?xml version="1.0" encoding="utf-8"?>
<ds:datastoreItem xmlns:ds="http://schemas.openxmlformats.org/officeDocument/2006/customXml" ds:itemID="{55B1ED78-3233-4081-81A9-9FACBEBD543A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Wingdings 2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Dahir</dc:creator>
  <cp:lastModifiedBy>Alex Renahan</cp:lastModifiedBy>
  <cp:revision>8</cp:revision>
  <dcterms:created xsi:type="dcterms:W3CDTF">2023-06-02T10:14:20Z</dcterms:created>
  <dcterms:modified xsi:type="dcterms:W3CDTF">2023-06-14T09:36:32Z</dcterms:modified>
</cp:coreProperties>
</file>